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50" d="100"/>
          <a:sy n="50" d="100"/>
        </p:scale>
        <p:origin x="14" y="7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EF3A-A104-4F05-96D3-DF29E756A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7B00B-1792-436C-B982-CD0C333F6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E609F-DE4A-4ACA-8320-E492B30C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5699F-7B97-4F13-8F96-109714A0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C3427-B99F-4CF7-9BD9-5FF89994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D826-77C4-48B9-B2ED-591C2136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D120A-51A6-4BA1-BF98-BCC4476A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1728D-9310-4006-9804-BC518FF6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D2056-3237-419B-B6E9-82C10DF4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B8319-DD07-48EF-876C-DCEDDE00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3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0731F-FDFD-4885-B74C-832945439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204D6-464B-41C2-9689-3145694B6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B0FE6-4F9E-42A0-A689-EE1D0A99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DE93A-F1DF-4FC1-8EB9-8021B420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C7B6-EEED-4FD2-B7A3-74DDD5C2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0DF3-6BFE-40B8-8233-08F1571D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3C809-15AF-462D-8020-84DF8601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E095C-F12E-4D4E-AB2C-1D8D051AD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43A65-7954-47C2-AE5A-DA486445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418FA-4DA8-4095-A09B-9FBE9335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9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FA21-E5DE-4E53-826B-6760BAA8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375C3-EEB4-40A6-90FA-0B458BB8A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AB138-BCAD-41D2-BA18-F4187872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0DCB0-A6D1-4689-A82F-21CCDC1D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8B6CB-014C-4BEF-B2F1-2EA7C056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4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4E0C-626D-428A-AA86-564CDA80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5DF05-510D-48B9-912E-1B654D6EE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F51E9-9261-43DF-A0EF-1C2BCE6F4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7B087-14D1-4AE4-8B31-BF6EA209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A4275-1D54-475D-939E-A2DC0A80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CF492-934B-428C-877B-DC25B7DD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95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21F6-F76D-4A7F-BE89-3D01C9D4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236DE-4EFE-40DA-9E77-F0F6A2E82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E77FE-055F-4D1C-A5AF-8665D5810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F6660-D699-446B-88D4-4E8DDD716B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6EAF8-6BC8-4C7A-ADCB-97AAC5A4C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7D9A1-AE3B-425B-BB04-26EF1ECBE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A02B4-6957-428D-BA5D-F232E1C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6990E-B924-457F-B37F-48EA9E6B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0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D2A7-9DB0-477F-8089-BE8F43E6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13B32-A8F1-46CB-A579-EC7CA8EE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0F839-F377-45AE-8BE2-7679A20F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AB6BC-7203-4B30-8DB4-C6389459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48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FF1C-8DA4-40AD-BB7F-4A912E1A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5381C-C340-45F3-828E-22DCBDB3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236F-A92B-4849-804F-C07136C4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EFCE-2722-4A34-B56C-42FEE65D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BD48-A630-4282-9982-F1F716C73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0DFC7-0A03-435A-819B-36566C0C9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43CC3-73FC-4C61-BEA7-89D7DDC2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609B8-0A8B-484D-931E-DF5BCFC6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16920-13C5-4F15-95EA-0C694264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0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4E4D-F4A1-4D06-87A4-1B40F98E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FF737-718A-4D5A-8E5E-9137E58E9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C0124-6028-4D77-8469-FDB332EA4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A17D4-15E0-46D0-A685-3177A35E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F072A-D616-4DF8-94F6-844C3463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7F1AF-23E4-4C3A-8399-C0AA9DB2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21BB2B-8379-430D-93E0-FF2E1E3C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8A33F-BF51-4F11-9E36-BA618935F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A27F-3AEC-4374-9A9E-E9C5F196E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88B8-EE51-4769-BAF4-ACEC66ADCA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106DF-40E2-4B88-9C90-27D1AB5E5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C14FB-B603-4255-92DB-A3EC964CB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8E8B-0A1A-4E03-B9BB-42FDF139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Wilmer Suarez\AppData\Local\Microsoft\Windows\INetCache\Content.Word\Swaheda Logo - White.png">
            <a:extLst>
              <a:ext uri="{FF2B5EF4-FFF2-40B4-BE49-F238E27FC236}">
                <a16:creationId xmlns:a16="http://schemas.microsoft.com/office/drawing/2014/main" id="{7D2B0286-7608-4575-A204-9A82BB3C2D9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0" t="37009" r="22330" b="33077"/>
          <a:stretch/>
        </p:blipFill>
        <p:spPr bwMode="auto">
          <a:xfrm>
            <a:off x="3504893" y="1371600"/>
            <a:ext cx="5182214" cy="21827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F04A93-7C29-4AF0-83B2-53B1434BCB38}"/>
              </a:ext>
            </a:extLst>
          </p:cNvPr>
          <p:cNvSpPr txBox="1">
            <a:spLocks/>
          </p:cNvSpPr>
          <p:nvPr/>
        </p:nvSpPr>
        <p:spPr>
          <a:xfrm>
            <a:off x="838200" y="5217343"/>
            <a:ext cx="5098026" cy="84424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FF00FF"/>
                </a:solidFill>
              </a:rPr>
              <a:t>Developed By: 	</a:t>
            </a:r>
            <a:r>
              <a:rPr lang="en-US" sz="1600" b="1" dirty="0"/>
              <a:t>Wilmer Suarez</a:t>
            </a:r>
            <a:br>
              <a:rPr lang="en-US" sz="1600" b="1" dirty="0"/>
            </a:br>
            <a:r>
              <a:rPr lang="en-US" sz="1600" b="1" dirty="0">
                <a:solidFill>
                  <a:srgbClr val="FF00FF"/>
                </a:solidFill>
              </a:rPr>
              <a:t>Email:                	</a:t>
            </a:r>
            <a:r>
              <a:rPr lang="en-US" sz="1600" b="1" dirty="0"/>
              <a:t>Wilmer.</a:t>
            </a:r>
            <a:r>
              <a:rPr lang="en-US" sz="1600" b="1"/>
              <a:t>Suarez@Stonybrook</a:t>
            </a:r>
            <a:r>
              <a:rPr lang="en-US" sz="1600" b="1" dirty="0"/>
              <a:t>.edu</a:t>
            </a:r>
            <a:br>
              <a:rPr lang="en-US" sz="1600" b="1" dirty="0"/>
            </a:br>
            <a:r>
              <a:rPr lang="en-US" sz="1600" b="1" dirty="0">
                <a:solidFill>
                  <a:srgbClr val="FF00FF"/>
                </a:solidFill>
              </a:rPr>
              <a:t>SBU ID</a:t>
            </a:r>
            <a:r>
              <a:rPr lang="en-US" sz="1600" b="1">
                <a:solidFill>
                  <a:srgbClr val="FF00FF"/>
                </a:solidFill>
              </a:rPr>
              <a:t>:             	</a:t>
            </a:r>
            <a:r>
              <a:rPr lang="en-US" sz="1600" b="1"/>
              <a:t>109592501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7586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2444-05B2-45B7-9C03-4E3699C6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FRIEND REQUEST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E889-B9AE-4248-9F5B-2E35BF82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5240" cy="4351338"/>
          </a:xfrm>
        </p:spPr>
        <p:txBody>
          <a:bodyPr/>
          <a:lstStyle/>
          <a:p>
            <a:r>
              <a:rPr lang="en-US" dirty="0"/>
              <a:t>Sending Friend Request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75F1A-F79B-4D3B-99E3-514A3CD27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616" y="2295526"/>
            <a:ext cx="2300407" cy="45624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39E131-9A6B-470C-AD77-709905152328}"/>
              </a:ext>
            </a:extLst>
          </p:cNvPr>
          <p:cNvSpPr txBox="1">
            <a:spLocks/>
          </p:cNvSpPr>
          <p:nvPr/>
        </p:nvSpPr>
        <p:spPr>
          <a:xfrm>
            <a:off x="7208520" y="1825625"/>
            <a:ext cx="41452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Accepting Friend Request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5630D-CC23-44BF-B67F-17E2E427A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90" y="2295526"/>
            <a:ext cx="2283889" cy="45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4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801E-0FA5-4D2D-B40F-B98FB40A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LOG OUT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81390-92B8-4443-9D40-836E5728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04" y="1690688"/>
            <a:ext cx="2551391" cy="5167312"/>
          </a:xfrm>
        </p:spPr>
      </p:pic>
    </p:spTree>
    <p:extLst>
      <p:ext uri="{BB962C8B-B14F-4D97-AF65-F5344CB8AC3E}">
        <p14:creationId xmlns:p14="http://schemas.microsoft.com/office/powerpoint/2010/main" val="2997156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7EC3-2197-4322-8B9A-27950F4F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CHATTING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DC1F-35DC-450E-A580-98E65D767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760" y="1690688"/>
            <a:ext cx="2301240" cy="4351338"/>
          </a:xfrm>
        </p:spPr>
        <p:txBody>
          <a:bodyPr/>
          <a:lstStyle/>
          <a:p>
            <a:r>
              <a:rPr lang="en-US" dirty="0"/>
              <a:t>Current User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435282-DDB1-45EE-90A9-8A59FE11D19E}"/>
              </a:ext>
            </a:extLst>
          </p:cNvPr>
          <p:cNvSpPr txBox="1">
            <a:spLocks/>
          </p:cNvSpPr>
          <p:nvPr/>
        </p:nvSpPr>
        <p:spPr>
          <a:xfrm>
            <a:off x="7292340" y="1690688"/>
            <a:ext cx="35737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Current User’s Friend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46008-7324-424E-A5F9-3328CF57D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201" y="2136734"/>
            <a:ext cx="2366358" cy="4721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96CE2-D7B0-4BED-8617-DD29CF943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2136734"/>
            <a:ext cx="2575560" cy="489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2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47A8-1FFB-4D83-84A1-63C6A578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CHATTING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092A-0689-447E-9929-5E9293DA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Implemented using a </a:t>
            </a:r>
            <a:r>
              <a:rPr lang="en-US" dirty="0" err="1">
                <a:solidFill>
                  <a:srgbClr val="FF00FF"/>
                </a:solidFill>
              </a:rPr>
              <a:t>RecyclerView</a:t>
            </a:r>
            <a:r>
              <a:rPr lang="en-US" dirty="0">
                <a:solidFill>
                  <a:srgbClr val="FF00FF"/>
                </a:solidFill>
              </a:rPr>
              <a:t> </a:t>
            </a:r>
            <a:r>
              <a:rPr lang="en-US" dirty="0"/>
              <a:t>to hold the layout for the messages and images sent/received by the users.</a:t>
            </a:r>
          </a:p>
          <a:p>
            <a:r>
              <a:rPr lang="en-US" dirty="0"/>
              <a:t>Two layouts were created. One for the “sender” and one for the “receiver”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00FF"/>
                </a:solidFill>
              </a:rPr>
              <a:t>Sender					Receiver</a:t>
            </a:r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</a:endParaRPr>
          </a:p>
          <a:p>
            <a:r>
              <a:rPr lang="en-US" dirty="0"/>
              <a:t>It is redundant to display the profile picture and name of the sender. Therefore, two sperate layouts were created.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3C8D7-AB9E-478B-BCBE-1C48F1870C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13220" y="4079874"/>
            <a:ext cx="2758440" cy="743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1BE35-6339-4212-A82B-EA73363722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7580" y="4079874"/>
            <a:ext cx="2783840" cy="5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7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80F-390C-44A5-BC7E-E86EC04C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CHATTING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524E-3111-43B6-A242-052DC95AE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separate </a:t>
            </a:r>
            <a:r>
              <a:rPr lang="en-US" dirty="0">
                <a:solidFill>
                  <a:srgbClr val="FF00FF"/>
                </a:solidFill>
              </a:rPr>
              <a:t>View Holders </a:t>
            </a:r>
            <a:r>
              <a:rPr lang="en-US" dirty="0"/>
              <a:t>were created for each layout.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They were created inside a “</a:t>
            </a:r>
            <a:r>
              <a:rPr lang="en-US" dirty="0">
                <a:solidFill>
                  <a:srgbClr val="FF00FF"/>
                </a:solidFill>
              </a:rPr>
              <a:t>Message Adapter</a:t>
            </a:r>
            <a:r>
              <a:rPr lang="en-US" dirty="0"/>
              <a:t>” class.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7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806F-944C-4F8D-9CFF-28244516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26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CHATTING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887F60-01E7-4672-8284-D71FED44F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245" y="1257300"/>
            <a:ext cx="6747510" cy="5600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A48161-B33F-4E97-85BC-C26F739F2CB1}"/>
              </a:ext>
            </a:extLst>
          </p:cNvPr>
          <p:cNvSpPr txBox="1">
            <a:spLocks/>
          </p:cNvSpPr>
          <p:nvPr/>
        </p:nvSpPr>
        <p:spPr>
          <a:xfrm>
            <a:off x="381000" y="1667828"/>
            <a:ext cx="20726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FF"/>
                </a:solidFill>
              </a:rPr>
              <a:t>SENDER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0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806F-944C-4F8D-9CFF-28244516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26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CHATTING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A48161-B33F-4E97-85BC-C26F739F2CB1}"/>
              </a:ext>
            </a:extLst>
          </p:cNvPr>
          <p:cNvSpPr txBox="1">
            <a:spLocks/>
          </p:cNvSpPr>
          <p:nvPr/>
        </p:nvSpPr>
        <p:spPr>
          <a:xfrm>
            <a:off x="1120140" y="1561148"/>
            <a:ext cx="2354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FF"/>
                </a:solidFill>
              </a:rPr>
              <a:t>RECEIVER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02469-C6A9-48DA-A71C-6A3FBDAC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60" y="1222094"/>
            <a:ext cx="4611935" cy="56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4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ADB0-A289-467D-BF7F-F444F6BF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CHATTING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32AC-0085-4C18-8F70-076728CB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The </a:t>
            </a:r>
            <a:r>
              <a:rPr lang="en-US" sz="1600" dirty="0">
                <a:solidFill>
                  <a:srgbClr val="FF00FF"/>
                </a:solidFill>
              </a:rPr>
              <a:t>Message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FF"/>
                </a:solidFill>
              </a:rPr>
              <a:t>Adapter</a:t>
            </a:r>
            <a:r>
              <a:rPr lang="en-US" sz="1600" dirty="0"/>
              <a:t> class was used to store the list of messages, determine whether a message is a “</a:t>
            </a:r>
            <a:r>
              <a:rPr lang="en-US" sz="1600" dirty="0">
                <a:solidFill>
                  <a:srgbClr val="FF00FF"/>
                </a:solidFill>
              </a:rPr>
              <a:t>sent</a:t>
            </a:r>
            <a:r>
              <a:rPr lang="en-US" sz="1600" dirty="0"/>
              <a:t>” message or a “</a:t>
            </a:r>
            <a:r>
              <a:rPr lang="en-US" sz="1600" dirty="0">
                <a:solidFill>
                  <a:srgbClr val="FF00FF"/>
                </a:solidFill>
              </a:rPr>
              <a:t>received</a:t>
            </a:r>
            <a:r>
              <a:rPr lang="en-US" sz="1600" dirty="0"/>
              <a:t>” message, and inflate the appropriate layout within the </a:t>
            </a:r>
            <a:r>
              <a:rPr lang="en-US" sz="1600" dirty="0" err="1">
                <a:solidFill>
                  <a:srgbClr val="FF00FF"/>
                </a:solidFill>
              </a:rPr>
              <a:t>RecyclerView</a:t>
            </a:r>
            <a:r>
              <a:rPr lang="en-US" sz="16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10B38-B803-4906-AAF1-598ED6DB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844" y="2303846"/>
            <a:ext cx="6518311" cy="45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5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4A4C-F765-4508-B107-6BE4A5C5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CHATTING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4F43-1F1D-48EA-9B96-D5D1A66F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determining the type of message, it is sent to the appropriate holder that binds the information contained in the message to the Views in the associated layout.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9764B-AB11-408B-BC04-E4F44531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3039427"/>
            <a:ext cx="10296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6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05AA-5E78-4727-8672-951F8B51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WELCOME SCREEN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57761DF-7EBA-4365-9DB9-93B3F7848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70" y="1825625"/>
            <a:ext cx="2171460" cy="4351338"/>
          </a:xfrm>
        </p:spPr>
      </p:pic>
    </p:spTree>
    <p:extLst>
      <p:ext uri="{BB962C8B-B14F-4D97-AF65-F5344CB8AC3E}">
        <p14:creationId xmlns:p14="http://schemas.microsoft.com/office/powerpoint/2010/main" val="311163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BB31-D362-4D93-9448-FA3C283B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LOGIN/SIGNUP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0579-9D94-4F38-9662-4601CFE0B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176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Creating a new account: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8E8A9C-2F66-42DB-BB97-3F7D27F9F32F}"/>
              </a:ext>
            </a:extLst>
          </p:cNvPr>
          <p:cNvSpPr txBox="1">
            <a:spLocks/>
          </p:cNvSpPr>
          <p:nvPr/>
        </p:nvSpPr>
        <p:spPr>
          <a:xfrm>
            <a:off x="6777142" y="1825625"/>
            <a:ext cx="45766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Logging in to existing account: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40DB7-5275-4CC7-9134-040A3300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48" y="2301669"/>
            <a:ext cx="2167324" cy="4349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9DCC7B-47A5-44D3-950F-C29BDF9E5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90" y="2301669"/>
            <a:ext cx="2178164" cy="43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5A76-01A2-4ACB-B573-58AF0C21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FIREBASE AUTHENTICATION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FBA-6D7A-40F6-9874-B6241CD5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FirebaseAuth</a:t>
            </a:r>
            <a:r>
              <a:rPr lang="en-US" dirty="0"/>
              <a:t> Object – </a:t>
            </a:r>
            <a:r>
              <a:rPr lang="en-US" dirty="0">
                <a:solidFill>
                  <a:srgbClr val="FF00FF"/>
                </a:solidFill>
              </a:rPr>
              <a:t>Create User with E-Mail and Password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39EDA-AEC2-48A9-BEFB-8DF1908D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520"/>
            <a:ext cx="10515600" cy="39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A3E0-ED85-4B6E-B687-FB3EB00A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FIREBASE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8F741-B4CC-4670-9195-8EE9079E5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FirebaseAuth</a:t>
            </a:r>
            <a:r>
              <a:rPr lang="en-US" dirty="0"/>
              <a:t> Object – </a:t>
            </a:r>
            <a:r>
              <a:rPr lang="en-US" dirty="0">
                <a:solidFill>
                  <a:srgbClr val="FF00FF"/>
                </a:solidFill>
              </a:rPr>
              <a:t>Sign in with E-Mail and Password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979EE-2EF9-4E0E-A2CF-20627F6F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3139"/>
            <a:ext cx="10515600" cy="39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9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B01E-56BA-489C-907D-B0157E8A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ACCOUNT SETTINGS</a:t>
            </a:r>
          </a:p>
        </p:txBody>
      </p:sp>
      <p:pic>
        <p:nvPicPr>
          <p:cNvPr id="4" name="Content Placeholder 3" descr="C:\Users\Wilmer Suarez\AppData\Local\Microsoft\Windows\INetCache\Content.Word\20180502_220013.jpg">
            <a:extLst>
              <a:ext uri="{FF2B5EF4-FFF2-40B4-BE49-F238E27FC236}">
                <a16:creationId xmlns:a16="http://schemas.microsoft.com/office/drawing/2014/main" id="{D906724F-F234-4200-8C4D-4348423467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1753985" cy="350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Wilmer Suarez\AppData\Local\Microsoft\Windows\INetCache\Content.Word\Screenshot_20180502-220535_Swaheda.jpg">
            <a:extLst>
              <a:ext uri="{FF2B5EF4-FFF2-40B4-BE49-F238E27FC236}">
                <a16:creationId xmlns:a16="http://schemas.microsoft.com/office/drawing/2014/main" id="{F7A93DE9-92D5-44A9-B391-B3DF6D6FC5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80" y="3015559"/>
            <a:ext cx="2286000" cy="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Wilmer Suarez\AppData\Local\Microsoft\Windows\INetCache\Content.Word\Screenshot_20180502-225810_Swaheda.jpg">
            <a:extLst>
              <a:ext uri="{FF2B5EF4-FFF2-40B4-BE49-F238E27FC236}">
                <a16:creationId xmlns:a16="http://schemas.microsoft.com/office/drawing/2014/main" id="{8505E877-86F6-4203-AC8D-3989E70D8C4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375" y="1690688"/>
            <a:ext cx="1738745" cy="35038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EDE78AA-4B30-4954-BCE1-71F7255C5687}"/>
              </a:ext>
            </a:extLst>
          </p:cNvPr>
          <p:cNvSpPr/>
          <p:nvPr/>
        </p:nvSpPr>
        <p:spPr>
          <a:xfrm rot="10800000">
            <a:off x="7033895" y="3152719"/>
            <a:ext cx="318770" cy="56515"/>
          </a:xfrm>
          <a:prstGeom prst="right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F955072-5B3A-46AD-81E5-5E1907D56BB4}"/>
              </a:ext>
            </a:extLst>
          </p:cNvPr>
          <p:cNvSpPr/>
          <p:nvPr/>
        </p:nvSpPr>
        <p:spPr>
          <a:xfrm rot="10800000">
            <a:off x="4116185" y="1788739"/>
            <a:ext cx="318770" cy="56515"/>
          </a:xfrm>
          <a:prstGeom prst="right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C0D234-E351-4DF3-A69B-99A992029BDB}"/>
              </a:ext>
            </a:extLst>
          </p:cNvPr>
          <p:cNvSpPr/>
          <p:nvPr/>
        </p:nvSpPr>
        <p:spPr>
          <a:xfrm>
            <a:off x="4304865" y="3345043"/>
            <a:ext cx="417773" cy="195104"/>
          </a:xfrm>
          <a:prstGeom prst="right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0E159F-7E9F-424E-920B-CBCCADEB3A0D}"/>
              </a:ext>
            </a:extLst>
          </p:cNvPr>
          <p:cNvSpPr/>
          <p:nvPr/>
        </p:nvSpPr>
        <p:spPr>
          <a:xfrm>
            <a:off x="7381960" y="3345043"/>
            <a:ext cx="417773" cy="195104"/>
          </a:xfrm>
          <a:prstGeom prst="right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4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5767-D6AE-43AA-8DC4-CAE288CD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ACCOUNT SETTINGS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1B29E6-8C99-4C40-9CD2-20CEFBD0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Profile Picture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3" descr="C:\Users\Wilmer Suarez\AppData\Local\Microsoft\Windows\INetCache\Content.Word\Screenshot_20180502-225810_Swaheda.jpg">
            <a:extLst>
              <a:ext uri="{FF2B5EF4-FFF2-40B4-BE49-F238E27FC236}">
                <a16:creationId xmlns:a16="http://schemas.microsoft.com/office/drawing/2014/main" id="{479043FC-9068-42DC-B92F-94DC9174EDC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60" y="2292335"/>
            <a:ext cx="1668780" cy="38236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F732E3E-283D-48A6-82F2-8D7037EA8050}"/>
              </a:ext>
            </a:extLst>
          </p:cNvPr>
          <p:cNvSpPr/>
          <p:nvPr/>
        </p:nvSpPr>
        <p:spPr>
          <a:xfrm rot="10800000">
            <a:off x="3909695" y="3769939"/>
            <a:ext cx="318770" cy="56515"/>
          </a:xfrm>
          <a:prstGeom prst="right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492F46-02A9-4975-8EC2-D142A828F3AB}"/>
              </a:ext>
            </a:extLst>
          </p:cNvPr>
          <p:cNvSpPr/>
          <p:nvPr/>
        </p:nvSpPr>
        <p:spPr>
          <a:xfrm>
            <a:off x="4379045" y="3842782"/>
            <a:ext cx="417773" cy="195104"/>
          </a:xfrm>
          <a:prstGeom prst="right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 descr="C:\Users\Wilmer Suarez\AppData\Local\Microsoft\Windows\INetCache\Content.Word\Screenshot_20180502-230448_Swaheda.jpg">
            <a:extLst>
              <a:ext uri="{FF2B5EF4-FFF2-40B4-BE49-F238E27FC236}">
                <a16:creationId xmlns:a16="http://schemas.microsoft.com/office/drawing/2014/main" id="{EEAF9BC9-8BBE-40B6-A41F-E820C23B0A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24" y="2292335"/>
            <a:ext cx="1796936" cy="38236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17A332E-433B-4E3A-BEFA-7DDE0F869CCC}"/>
              </a:ext>
            </a:extLst>
          </p:cNvPr>
          <p:cNvSpPr/>
          <p:nvPr/>
        </p:nvSpPr>
        <p:spPr>
          <a:xfrm>
            <a:off x="7091766" y="3842782"/>
            <a:ext cx="417773" cy="195104"/>
          </a:xfrm>
          <a:prstGeom prst="right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1" name="Picture 10" descr="C:\Users\Wilmer Suarez\AppData\Local\Microsoft\Windows\INetCache\Content.Word\Screenshot_20180502-230510_Swaheda.jpg">
            <a:extLst>
              <a:ext uri="{FF2B5EF4-FFF2-40B4-BE49-F238E27FC236}">
                <a16:creationId xmlns:a16="http://schemas.microsoft.com/office/drawing/2014/main" id="{AAD628EF-1FA7-47F9-BB6E-75A81A075E5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44" y="2292335"/>
            <a:ext cx="1804556" cy="3823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75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2F1C-5190-4362-9BCA-B41421B7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FIND FRIENDS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74F40-D169-48D6-A098-7B49E0457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08" y="1690688"/>
            <a:ext cx="2555984" cy="5037811"/>
          </a:xfrm>
        </p:spPr>
      </p:pic>
    </p:spTree>
    <p:extLst>
      <p:ext uri="{BB962C8B-B14F-4D97-AF65-F5344CB8AC3E}">
        <p14:creationId xmlns:p14="http://schemas.microsoft.com/office/powerpoint/2010/main" val="2449019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AC4F-47E5-40E5-9873-2167AB53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FIND FRIENDS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A047CF-DCDA-46E4-BA2F-51C728509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0EB8E5-1A94-4426-BD2D-43754D88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6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</TotalTime>
  <Words>205</Words>
  <Application>Microsoft Office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WELCOME SCREEN</vt:lpstr>
      <vt:lpstr>LOGIN/SIGNUP</vt:lpstr>
      <vt:lpstr>FIREBASE AUTHENTICATION</vt:lpstr>
      <vt:lpstr>FIREBASE AUTHENTICATION</vt:lpstr>
      <vt:lpstr>ACCOUNT SETTINGS</vt:lpstr>
      <vt:lpstr>ACCOUNT SETTINGS</vt:lpstr>
      <vt:lpstr>FIND FRIENDS</vt:lpstr>
      <vt:lpstr>FIND FRIENDS</vt:lpstr>
      <vt:lpstr>FRIEND REQUEST </vt:lpstr>
      <vt:lpstr>LOG OUT </vt:lpstr>
      <vt:lpstr>CHATTING</vt:lpstr>
      <vt:lpstr>CHATTING</vt:lpstr>
      <vt:lpstr>CHATTING</vt:lpstr>
      <vt:lpstr>CHATTING</vt:lpstr>
      <vt:lpstr>CHATTING</vt:lpstr>
      <vt:lpstr>CHATTING</vt:lpstr>
      <vt:lpstr>CHATTING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Wilmer Suarez</dc:creator>
  <cp:lastModifiedBy>Wilmer Suarez</cp:lastModifiedBy>
  <cp:revision>38</cp:revision>
  <dcterms:created xsi:type="dcterms:W3CDTF">2018-04-24T20:44:51Z</dcterms:created>
  <dcterms:modified xsi:type="dcterms:W3CDTF">2018-05-07T04:14:14Z</dcterms:modified>
</cp:coreProperties>
</file>